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955" autoAdjust="0"/>
  </p:normalViewPr>
  <p:slideViewPr>
    <p:cSldViewPr snapToGrid="0" showGuides="1">
      <p:cViewPr varScale="1">
        <p:scale>
          <a:sx n="64" d="100"/>
          <a:sy n="64" d="100"/>
        </p:scale>
        <p:origin x="748" y="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media/image2.png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D88452-2ECE-4FAA-AE30-462233A69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0D2A7C9-7274-4CFF-B731-144B5C5FDE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28B9F74-4292-44A9-99B7-F2FCD7343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5CAFE1E-4FFF-4792-9228-A5E890CC5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D1D52E2-0205-47DC-AFF4-C47300343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720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4D52FE-9DFC-4ABC-A418-595DEF3F5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9F1C7BE-16D7-400E-92B1-43484BD49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627E128-8D45-4493-8E37-96D649737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15A2CB1-94E4-4649-BF66-6D045488D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DC91652-CE7B-414B-80DF-748172862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960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B3637390-6CE7-4E69-8F76-D7AC4202AA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B19DE0C-A72D-418D-A12F-E76FFF3D3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F7483D-0E77-4D5A-8209-875A66738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87FC0C-E851-4642-9E8E-8C2E2CEA0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DF77E9A-34D8-4980-A751-30DD4F0BB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109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D20AE1-391F-4577-BCE5-12437D296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F06C82-A46E-419E-A8F1-82E7F8824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A30DD68-C0D3-46F7-B356-8C088DA0B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75B1BEC-3242-4E30-ACAF-88FFF96A6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21598E-6307-4011-8D43-31B5A0713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38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ED0CC1-C25F-4BA5-B0C1-034BCCC5C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24343F8-818B-4686-A77A-191EB87DD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52956B-6638-4694-A1B5-767D09AA1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8C942D-001E-4C94-B7DC-31D26B3CF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AE9A05A-9CFE-45B1-9E08-EF67666CE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982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AD8040-619D-4E10-90B0-DF400D79D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86417A-C72E-405F-8EBD-66F8892EBC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6B6D855-A673-411C-8803-41F701410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F3BAC62-1C58-4E9D-9F8F-BC7C2A4B6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CBD13A-D7BB-45DD-AF7C-CB8145DFD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99AD25A-BF5F-49D4-AA2D-7BF7C113C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81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662DF8-18C5-4642-8C27-0CDF9C1D2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6283998-5F71-4606-ACE4-0D2CAA4E16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B32218E-FB49-49A9-9332-2F6E778810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235FEBA-19F1-41F9-8B0E-F90AA2F1F1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783CA3DE-BBB0-4463-AC4A-16DBD701F2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9621A32F-417A-44BD-A8BE-D5DA44D6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29179E09-168A-4223-A99E-8FD405E22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8A34CCB-83B4-40CE-A991-414550BA3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102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38F1640-85C6-4EC5-A628-90C4B4BD3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1924D4B-E80C-49E0-9A9F-087E26A1A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0B548F1-A463-48A9-9B7A-3EB82ED58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363B65CA-66EE-4CBF-806F-F9DD5078F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03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C25AD612-D63A-49AC-8754-D2B1D4ED9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5CFFD7F2-4680-4F79-A97B-1FDA720B8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C0F34A9-1119-4A22-A1D8-FAE982EFF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54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1B2196-C9E7-4449-B885-E2A60840C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588782E-60A2-4D7F-BF22-5F0625078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302C272-7393-42E5-9B0E-893198489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BF46A3-EE71-4184-8765-85B1C46EE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48AB22D-58A3-4420-A0E7-ABEAB48F7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D380A5-4750-4EBC-8686-4900CFD0E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653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C41C7EA-1D02-4569-96C4-793ECAA3C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15395F5-34B7-46A9-97A3-F0A4728291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E435EC7-7A6D-453F-A322-4DF32CCF97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B84986-6B9F-464D-8B18-612602311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47304F-16C0-421A-A48E-EAF750561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0528B2B-3807-4771-B887-C846FDFAF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079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86737A4-CDB3-4EB7-869A-C27726A44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1EA900B-6FA4-40B0-9500-3758493E0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27D9B0B-8B90-4EAA-9817-EB77D73394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5CC2F-573F-4585-97F2-EE7F6E644BB3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8246EF1-AB9A-46CE-8BAD-2A4196699D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78063C-ECE5-4E5B-8DF4-E979C8C59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8A2DB-4C87-4830-90BC-67F09C40D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582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0B2CD4EA-78A9-4EB9-8CAD-725E21C944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81" y="270628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15450605-1E69-4AC2-9BC3-BE15EF1E8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335" y="518474"/>
            <a:ext cx="4421102" cy="6009588"/>
          </a:xfrm>
          <a:prstGeom prst="rect">
            <a:avLst/>
          </a:prstGeom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C7311A44-E819-42BA-BC71-8028410CC6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9586" y="3799002"/>
            <a:ext cx="5451617" cy="3058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7FE5F6E9-003D-4C2E-ACD4-C414C4333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9221" y="133743"/>
            <a:ext cx="3403076" cy="340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21706189-1140-443B-A7DD-8608AA26D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475621">
            <a:off x="3708344" y="4366145"/>
            <a:ext cx="1644386" cy="246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897100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Office PowerPoint</Application>
  <PresentationFormat>Широкоэкранный</PresentationFormat>
  <Paragraphs>0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Тема Office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meldm</dc:creator>
  <cp:lastModifiedBy>meldm</cp:lastModifiedBy>
  <cp:revision>1</cp:revision>
  <dcterms:created xsi:type="dcterms:W3CDTF">2022-04-19T11:57:11Z</dcterms:created>
  <dcterms:modified xsi:type="dcterms:W3CDTF">2022-04-19T12:20:14Z</dcterms:modified>
</cp:coreProperties>
</file>

<file path=docProps/thumbnail.jpeg>
</file>